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3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Shape 204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Shape 2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Shape 21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Shape 22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Shape 2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Shape 24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Shape 2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Shape 2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Shape 2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Shape 266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Shape 274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Shape 2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Shape 281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Shape 2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Shape 28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Shape 2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Shape 29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Shape 2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Shape 300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Shape 3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Shape 30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Shape 3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Shape 316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Shape 3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Shape 322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Shape 3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Shape 32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Shape 3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Shape 334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Shape 340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Shape 3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Shape 346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Shape 3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Shape 35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Shape 29" descr="Grantham Centre (lo-res).jpg"/>
          <p:cNvPicPr preferRelativeResize="0"/>
          <p:nvPr/>
        </p:nvPicPr>
        <p:blipFill rotWithShape="1">
          <a:blip r:embed="rId2">
            <a:alphaModFix/>
          </a:blip>
          <a:srcRect l="14740" t="14039" r="14463" b="4410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Shape 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Shape 31"/>
          <p:cNvSpPr txBox="1">
            <a:spLocks noGrp="1"/>
          </p:cNvSpPr>
          <p:nvPr>
            <p:ph type="ctrTitle"/>
          </p:nvPr>
        </p:nvSpPr>
        <p:spPr>
          <a:xfrm>
            <a:off x="457200" y="1395412"/>
            <a:ext cx="82296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ubTitle" idx="1"/>
          </p:nvPr>
        </p:nvSpPr>
        <p:spPr>
          <a:xfrm>
            <a:off x="457200" y="4603750"/>
            <a:ext cx="8229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105350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2378363"/>
            <a:ext cx="8229600" cy="3879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57200" y="10553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457200" y="10553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457200" y="10553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8" name="Shape 7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457200" y="10553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 rot="5400000">
            <a:off x="2636212" y="199351"/>
            <a:ext cx="3871575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Shape 115" descr="Grantham Centre (lo-res).jpg"/>
          <p:cNvPicPr preferRelativeResize="0"/>
          <p:nvPr/>
        </p:nvPicPr>
        <p:blipFill rotWithShape="1">
          <a:blip r:embed="rId2">
            <a:alphaModFix/>
          </a:blip>
          <a:srcRect l="14740" t="14039" r="14463" b="4410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Shape 116"/>
          <p:cNvSpPr txBox="1">
            <a:spLocks noGrp="1"/>
          </p:cNvSpPr>
          <p:nvPr>
            <p:ph type="ctrTitle"/>
          </p:nvPr>
        </p:nvSpPr>
        <p:spPr>
          <a:xfrm>
            <a:off x="457200" y="1395412"/>
            <a:ext cx="82296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subTitle" idx="1"/>
          </p:nvPr>
        </p:nvSpPr>
        <p:spPr>
          <a:xfrm>
            <a:off x="457200" y="4595283"/>
            <a:ext cx="8229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1" name="Shape 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457200" y="105350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7DC5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457200" y="2378363"/>
            <a:ext cx="8229600" cy="3879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7DC5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457200" y="10553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7DC5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7" name="Shape 13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457200" y="10553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7DC5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457200" y="10553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7DC5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7DC5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Shape 15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7DC5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4" name="Shape 16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6" name="Shape 16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7" name="Shape 16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8" name="Shape 16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xfrm>
            <a:off x="457200" y="10553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7DC5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 rot="5400000">
            <a:off x="2636212" y="199351"/>
            <a:ext cx="3871575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2" name="Shape 17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3" name="Shape 17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4" name="Shape 17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7DC5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8" name="Shape 17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9" name="Shape 17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0" name="Shape 18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DC5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hape 1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Shape 1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482416" y="142795"/>
            <a:ext cx="1225550" cy="73826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457200" y="10553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457200" y="2378364"/>
            <a:ext cx="8229600" cy="3871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4" name="Shape 1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Shape 1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Shape 1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Shape 1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grantham.sheffield.ac.uk</a:t>
            </a: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Shape 1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Shape 2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Shape 2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Shape 2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Shape 23"/>
          <p:cNvSpPr txBox="1"/>
          <p:nvPr/>
        </p:nvSpPr>
        <p:spPr>
          <a:xfrm>
            <a:off x="2590800" y="6356350"/>
            <a:ext cx="396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@granthamcsf</a:t>
            </a:r>
            <a:endParaRPr sz="1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Shape 9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471833" y="142795"/>
            <a:ext cx="1225550" cy="73826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457200" y="10553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7DC5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457200" y="2378364"/>
            <a:ext cx="8229600" cy="3871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7" name="Shape 9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Shape 9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Shape 9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Shape 10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Shape 10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Shape 10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Shape 10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Shape 10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Shape 10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Shape 108"/>
          <p:cNvSpPr txBox="1"/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rPr>
              <a:t>grantham.sheffield.ac.uk</a:t>
            </a:r>
            <a:endParaRPr sz="1800">
              <a:solidFill>
                <a:srgbClr val="007DC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Shape 109"/>
          <p:cNvSpPr txBox="1"/>
          <p:nvPr/>
        </p:nvSpPr>
        <p:spPr>
          <a:xfrm>
            <a:off x="2590800" y="6356350"/>
            <a:ext cx="396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rPr>
              <a:t>@granthamcsf</a:t>
            </a:r>
            <a:endParaRPr sz="1200">
              <a:solidFill>
                <a:srgbClr val="007DC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Ltjua10RFy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6kxANaM2jGXCEm3NFlLmpU9HAD-fPkaO/view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bCSVJ5BrUqeXw2eeyC6ItbvgIfPCTTjq/view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0B54pc43BPlTCeXY4SVR0OEh4NGc/view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Shape 185"/>
          <p:cNvPicPr preferRelativeResize="0"/>
          <p:nvPr/>
        </p:nvPicPr>
        <p:blipFill rotWithShape="1">
          <a:blip r:embed="rId3">
            <a:alphaModFix/>
          </a:blip>
          <a:srcRect l="1684" r="1346"/>
          <a:stretch/>
        </p:blipFill>
        <p:spPr>
          <a:xfrm>
            <a:off x="0" y="-6192"/>
            <a:ext cx="9143999" cy="6864192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Shape 186"/>
          <p:cNvSpPr txBox="1"/>
          <p:nvPr/>
        </p:nvSpPr>
        <p:spPr>
          <a:xfrm>
            <a:off x="0" y="6174490"/>
            <a:ext cx="9144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@granthamcsf</a:t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Shape 187"/>
          <p:cNvSpPr txBox="1"/>
          <p:nvPr/>
        </p:nvSpPr>
        <p:spPr>
          <a:xfrm>
            <a:off x="0" y="5698249"/>
            <a:ext cx="9144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grantham.sheffield.ac.uk</a:t>
            </a:r>
            <a:endParaRPr sz="2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Shape 18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ctrTitle"/>
          </p:nvPr>
        </p:nvSpPr>
        <p:spPr>
          <a:xfrm>
            <a:off x="457200" y="1284964"/>
            <a:ext cx="82296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en-US"/>
              <a:t>Camp Wisdom</a:t>
            </a:r>
            <a:endParaRPr sz="4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Shape 194"/>
          <p:cNvSpPr txBox="1">
            <a:spLocks noGrp="1"/>
          </p:cNvSpPr>
          <p:nvPr>
            <p:ph type="subTitle" idx="1"/>
          </p:nvPr>
        </p:nvSpPr>
        <p:spPr>
          <a:xfrm>
            <a:off x="457200" y="5086960"/>
            <a:ext cx="8229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Anthony J Ryan OBE</a:t>
            </a:r>
            <a:endParaRPr/>
          </a:p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Professor of Physical Chemistry </a:t>
            </a:r>
            <a:br>
              <a:rPr lang="en-US"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Director of the Grantham Centre</a:t>
            </a:r>
            <a:endParaRPr sz="3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>
            <a:spLocks noGrp="1"/>
          </p:cNvSpPr>
          <p:nvPr>
            <p:ph type="title"/>
          </p:nvPr>
        </p:nvSpPr>
        <p:spPr>
          <a:xfrm>
            <a:off x="457200" y="105350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Age of Consequences</a:t>
            </a:r>
            <a:endParaRPr sz="4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Shape 2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018879"/>
            <a:ext cx="9144001" cy="47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Shape 206" descr="WATCH ON ITUNES: tinyurl.com/jpkxlxq&#10;&#10;SOCIAL MEDIA:&#10;FB: /theageofconsequences&#10;Twitter: @AoConsequences&#10;#theageofconsequences&#10;&#10;WEBSITE / SCREENINGS&#10;theageofconsequences.com/screenings&#10;&#10;SYNOPSIS&#10;THE AGE OF CONSEQUENCES investigates the impacts of climate change on increased resource scarcity, migration, and conflict through the lens of US national security and global stability.&#10;&#10;CREDITS&#10;a PF PICTURES production&#10;Written &amp; Directed by JARED P. SCOTT&#10;Executive Producer SOPHIE ROBINSON&#10;Produced by JARED P. SCOTT, KELLY NYKS&#10;Associate Producers HYPATIA A. PORTER, MICHAEL SONNENFELDT&#10;Edited by HYPATIA A. PORTER&#10;Director of Photography MICHAEL MCSWEENEY&#10;Original Music by MALCOLM FRANCIS&#10;Design &amp; Animation by TOROS KOSE, MARTIN AGGERHOLM&#10;Post Production Coordinator &amp; Asst Editor JOHN PICKLAP&#10;Research Coordinator &amp; Asst Editor DAVE REGOS&#10;Production Coordinator &amp; Researcher KATHARINA REMBI&#10;Sound Re-Recording Mixer MATT A. SCHOENFELD&#10;Colorist JORDAN BRAMLETT&#10;Additional Design &amp; Animation by HALA ALHOMOUD, RAFAEL CRUZ&#10;full credits here: http://theageofconsequences.com/credits" title="THE AGE OF CONSEQUENCES - OFFICIAL TRAIL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2000" y="945000"/>
            <a:ext cx="7231500" cy="542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Shape 211" descr="Dry_Earth-clean-lowres.jpg"/>
          <p:cNvPicPr preferRelativeResize="0"/>
          <p:nvPr/>
        </p:nvPicPr>
        <p:blipFill rotWithShape="1">
          <a:blip r:embed="rId3">
            <a:alphaModFix/>
          </a:blip>
          <a:srcRect t="18938" b="16767"/>
          <a:stretch/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Shape 212"/>
          <p:cNvSpPr txBox="1">
            <a:spLocks noGrp="1"/>
          </p:cNvSpPr>
          <p:nvPr>
            <p:ph type="subTitle" idx="1"/>
          </p:nvPr>
        </p:nvSpPr>
        <p:spPr>
          <a:xfrm>
            <a:off x="457200" y="4595283"/>
            <a:ext cx="8229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Mass migration driven by conflicts</a:t>
            </a:r>
            <a:endParaRPr/>
          </a:p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Conflicts sparked by climate change</a:t>
            </a:r>
            <a:endParaRPr sz="3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Shape 2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52400"/>
            <a:ext cx="2419350" cy="728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4587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>
            <a:spLocks noGrp="1"/>
          </p:cNvSpPr>
          <p:nvPr>
            <p:ph type="title"/>
          </p:nvPr>
        </p:nvSpPr>
        <p:spPr>
          <a:xfrm>
            <a:off x="152400" y="1053505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Professor </a:t>
            </a:r>
            <a:endParaRPr>
              <a:solidFill>
                <a:schemeClr val="lt1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Helen Storey MBE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20" name="Shape 2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0151" y="1252800"/>
            <a:ext cx="7617725" cy="500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>
            <a:spLocks noGrp="1"/>
          </p:cNvSpPr>
          <p:nvPr>
            <p:ph type="title"/>
          </p:nvPr>
        </p:nvSpPr>
        <p:spPr>
          <a:xfrm>
            <a:off x="457200" y="105350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 Dress for Our Time</a:t>
            </a:r>
            <a:endParaRPr sz="4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Shape 22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14707" b="14708"/>
          <a:stretch/>
        </p:blipFill>
        <p:spPr>
          <a:xfrm>
            <a:off x="457200" y="2378363"/>
            <a:ext cx="8229600" cy="3879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Shape 231" descr="main_photo_HOLITION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1097316"/>
            <a:ext cx="9144000" cy="5028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>
            <a:spLocks noGrp="1"/>
          </p:cNvSpPr>
          <p:nvPr>
            <p:ph type="title"/>
          </p:nvPr>
        </p:nvSpPr>
        <p:spPr>
          <a:xfrm>
            <a:off x="457200" y="89247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4400" b="0" i="0" u="none" strike="noStrike" cap="none" baseline="30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Zaatari Visit – July 2016</a:t>
            </a:r>
            <a:endParaRPr sz="4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Shape 2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6990" y="2035470"/>
            <a:ext cx="6816296" cy="4822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273895" y="1053505"/>
            <a:ext cx="403804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366092"/>
                </a:solidFill>
                <a:latin typeface="Arial"/>
                <a:ea typeface="Arial"/>
                <a:cs typeface="Arial"/>
                <a:sym typeface="Arial"/>
              </a:rPr>
              <a:t>Za’atari</a:t>
            </a:r>
            <a:endParaRPr sz="4400" b="0" i="0" u="none" strike="noStrike" cap="none">
              <a:solidFill>
                <a:srgbClr val="3660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Shape 2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4" name="Shape 2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92818"/>
            <a:ext cx="6847771" cy="4565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Shape 2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95247" y="1"/>
            <a:ext cx="4648753" cy="3260414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Shape 246"/>
          <p:cNvSpPr txBox="1"/>
          <p:nvPr/>
        </p:nvSpPr>
        <p:spPr>
          <a:xfrm>
            <a:off x="7201289" y="4176996"/>
            <a:ext cx="1485511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376092"/>
                </a:solidFill>
                <a:latin typeface="Arial"/>
                <a:ea typeface="Arial"/>
                <a:cs typeface="Arial"/>
                <a:sym typeface="Arial"/>
              </a:rPr>
              <a:t>Home to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376092"/>
                </a:solidFill>
                <a:latin typeface="Arial"/>
                <a:ea typeface="Arial"/>
                <a:cs typeface="Arial"/>
                <a:sym typeface="Arial"/>
              </a:rPr>
              <a:t>80,000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376092"/>
                </a:solidFill>
                <a:latin typeface="Arial"/>
                <a:ea typeface="Arial"/>
                <a:cs typeface="Arial"/>
                <a:sym typeface="Arial"/>
              </a:rPr>
              <a:t>people</a:t>
            </a:r>
            <a:endParaRPr sz="2800">
              <a:solidFill>
                <a:srgbClr val="37609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Shape 2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5090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Shape 256" descr="IMG_8064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622" y="1447360"/>
            <a:ext cx="8229600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xfrm>
            <a:off x="457200" y="105350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Status of the camp</a:t>
            </a:r>
            <a:endParaRPr sz="4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Shape 262"/>
          <p:cNvSpPr txBox="1">
            <a:spLocks noGrp="1"/>
          </p:cNvSpPr>
          <p:nvPr>
            <p:ph type="body" idx="1"/>
          </p:nvPr>
        </p:nvSpPr>
        <p:spPr>
          <a:xfrm>
            <a:off x="457200" y="2378363"/>
            <a:ext cx="8229600" cy="3879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It is a temporary camp!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refugees want to go home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Illegal immigrants, can’t work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host community want them to go to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Nothing that’s “permanent” is permitted</a:t>
            </a:r>
            <a:endParaRPr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Bricolage</a:t>
            </a:r>
            <a:endParaRPr sz="3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Shape 2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000" y="1090800"/>
            <a:ext cx="6410376" cy="4807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Shape 2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76776" y="1090800"/>
            <a:ext cx="1987826" cy="2650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Shape 2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03776" y="3893635"/>
            <a:ext cx="1987826" cy="2650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 txBox="1">
            <a:spLocks noGrp="1"/>
          </p:cNvSpPr>
          <p:nvPr>
            <p:ph type="title"/>
          </p:nvPr>
        </p:nvSpPr>
        <p:spPr>
          <a:xfrm>
            <a:off x="457200" y="1053505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went back in January</a:t>
            </a:r>
            <a:endParaRPr/>
          </a:p>
        </p:txBody>
      </p:sp>
      <p:sp>
        <p:nvSpPr>
          <p:cNvPr id="277" name="Shape 277"/>
          <p:cNvSpPr txBox="1">
            <a:spLocks noGrp="1"/>
          </p:cNvSpPr>
          <p:nvPr>
            <p:ph type="body" idx="1"/>
          </p:nvPr>
        </p:nvSpPr>
        <p:spPr>
          <a:xfrm>
            <a:off x="457200" y="2378363"/>
            <a:ext cx="8229600" cy="387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Build an “ideal home” </a:t>
            </a: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Test out some new technologies</a:t>
            </a: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See how our experiments have been taken up and improved on.</a:t>
            </a:r>
            <a:endParaRPr/>
          </a:p>
          <a:p>
            <a:pPr marL="342900" lvl="0" indent="-13970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Shape 283" title="Shefield Uni Zaatari 2018_480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600" y="76200"/>
            <a:ext cx="8940800" cy="67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Shape 2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737600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Shape 2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625" y="1446349"/>
            <a:ext cx="4557300" cy="470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Shape 2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7825" y="924100"/>
            <a:ext cx="3917274" cy="5223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Shape 3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3500" y="0"/>
            <a:ext cx="2358074" cy="314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Shape 3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14349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Shape 3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43500" y="1523979"/>
            <a:ext cx="4000500" cy="5334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Shape 3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8710" y="0"/>
            <a:ext cx="7195292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Shape 3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89575"/>
            <a:ext cx="1948701" cy="3464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Shape 3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071150"/>
            <a:ext cx="5293149" cy="297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Shape 3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Shape 3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1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Shape 3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Shape 3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 title="WhatsApp Video 2018-03-29 at 11.14.51.mp4">
            <a:hlinkClick r:id="rId3"/>
          </p:cNvPr>
          <p:cNvSpPr/>
          <p:nvPr/>
        </p:nvSpPr>
        <p:spPr>
          <a:xfrm>
            <a:off x="152400" y="152400"/>
            <a:ext cx="8760775" cy="65705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 txBox="1">
            <a:spLocks noGrp="1"/>
          </p:cNvSpPr>
          <p:nvPr>
            <p:ph type="title"/>
          </p:nvPr>
        </p:nvSpPr>
        <p:spPr>
          <a:xfrm>
            <a:off x="457200" y="1053505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Onwards!</a:t>
            </a:r>
            <a:endParaRPr/>
          </a:p>
        </p:txBody>
      </p:sp>
      <p:pic>
        <p:nvPicPr>
          <p:cNvPr id="349" name="Shape 3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0200" y="2378375"/>
            <a:ext cx="6896532" cy="387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 txBox="1">
            <a:spLocks noGrp="1"/>
          </p:cNvSpPr>
          <p:nvPr>
            <p:ph type="title"/>
          </p:nvPr>
        </p:nvSpPr>
        <p:spPr>
          <a:xfrm>
            <a:off x="457200" y="1053505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6" name="Shape 356" title="IMG_3857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CSF_slides&amp;chapters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rantham v2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</Words>
  <Application>Microsoft Office PowerPoint</Application>
  <PresentationFormat>On-screen Show (4:3)</PresentationFormat>
  <Paragraphs>47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GCSF_slides&amp;chapters</vt:lpstr>
      <vt:lpstr>grantham v2</vt:lpstr>
      <vt:lpstr>PowerPoint Presentation</vt:lpstr>
      <vt:lpstr>Camp Wisdom</vt:lpstr>
      <vt:lpstr>The Age of Consequences</vt:lpstr>
      <vt:lpstr>PowerPoint Presentation</vt:lpstr>
      <vt:lpstr>PowerPoint Presentation</vt:lpstr>
      <vt:lpstr>Professor  Helen Storey MBE</vt:lpstr>
      <vt:lpstr>A Dress for Our Time</vt:lpstr>
      <vt:lpstr>PowerPoint Presentation</vt:lpstr>
      <vt:lpstr>1st Zaatari Visit – July 2016</vt:lpstr>
      <vt:lpstr>Za’atari</vt:lpstr>
      <vt:lpstr>PowerPoint Presentation</vt:lpstr>
      <vt:lpstr>PowerPoint Presentation</vt:lpstr>
      <vt:lpstr>Status of the camp</vt:lpstr>
      <vt:lpstr>PowerPoint Presentation</vt:lpstr>
      <vt:lpstr>We went back in January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Onwards!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Annabel</dc:creator>
  <cp:lastModifiedBy>Catherine Annabel</cp:lastModifiedBy>
  <cp:revision>1</cp:revision>
  <dcterms:modified xsi:type="dcterms:W3CDTF">2018-06-23T11:33:29Z</dcterms:modified>
</cp:coreProperties>
</file>